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8" r:id="rId2"/>
  </p:sldMasterIdLst>
  <p:notesMasterIdLst>
    <p:notesMasterId r:id="rId20"/>
  </p:notesMasterIdLst>
  <p:sldIdLst>
    <p:sldId id="453" r:id="rId3"/>
    <p:sldId id="258" r:id="rId4"/>
    <p:sldId id="549" r:id="rId5"/>
    <p:sldId id="547" r:id="rId6"/>
    <p:sldId id="548" r:id="rId7"/>
    <p:sldId id="550" r:id="rId8"/>
    <p:sldId id="553" r:id="rId9"/>
    <p:sldId id="574" r:id="rId10"/>
    <p:sldId id="559" r:id="rId11"/>
    <p:sldId id="573" r:id="rId12"/>
    <p:sldId id="575" r:id="rId13"/>
    <p:sldId id="576" r:id="rId14"/>
    <p:sldId id="577" r:id="rId15"/>
    <p:sldId id="579" r:id="rId16"/>
    <p:sldId id="580" r:id="rId17"/>
    <p:sldId id="578" r:id="rId18"/>
    <p:sldId id="582" r:id="rId19"/>
  </p:sldIdLst>
  <p:sldSz cx="9144000" cy="6858000" type="screen4x3"/>
  <p:notesSz cx="6735763" cy="9799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94660"/>
  </p:normalViewPr>
  <p:slideViewPr>
    <p:cSldViewPr>
      <p:cViewPr>
        <p:scale>
          <a:sx n="118" d="100"/>
          <a:sy n="118" d="100"/>
        </p:scale>
        <p:origin x="-1620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DF69D0-83E0-4597-AC2F-7E1CBE2355FF}" type="doc">
      <dgm:prSet loTypeId="urn:microsoft.com/office/officeart/2005/8/layout/hierarchy2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D87868B-2B1F-489E-97B8-17E10B159166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Работа с населением</a:t>
          </a:r>
          <a:endParaRPr lang="ru-RU" sz="18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927B5A-381B-49BC-95A2-35BB04A5CB34}" type="parTrans" cxnId="{CD7DC2C4-1E69-4AD7-A56D-28B727A162D4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5AB8434E-82B8-4F7E-9305-06B9337245F6}" type="sibTrans" cxnId="{CD7DC2C4-1E69-4AD7-A56D-28B727A162D4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EE5EFC36-2B09-4534-8480-9DCFB8D68D67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Формы взаимодействия</a:t>
          </a:r>
          <a:endParaRPr lang="ru-RU" sz="20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330810-0B60-4E4B-AF89-DA9A1D3F8ACF}" type="sibTrans" cxnId="{37D324DA-1AB8-4D6D-9B6F-FD1D4DA98D9C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0070C447-6842-4C14-9C5B-E676258ABC7D}" type="parTrans" cxnId="{37D324DA-1AB8-4D6D-9B6F-FD1D4DA98D9C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F24F8BA6-3A72-47E2-BC22-7CFADB6DD4E9}">
      <dgm:prSet custT="1"/>
      <dgm:spPr/>
      <dgm:t>
        <a:bodyPr/>
        <a:lstStyle/>
        <a:p>
          <a:r>
            <a:rPr lang="ru-RU" sz="1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Праздничные мероприятия </a:t>
          </a:r>
          <a:endParaRPr lang="ru-RU" sz="18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A92B2B-641C-4637-BE4B-47621FD0DBDD}" type="parTrans" cxnId="{E47C7D61-61FB-44E7-86F8-93C041B300A4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A89B30F4-4619-4662-BB8A-DCB9C70A03CF}" type="sibTrans" cxnId="{E47C7D61-61FB-44E7-86F8-93C041B300A4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2B384B60-6AAC-43BA-B111-8DEFEF97149F}">
      <dgm:prSet custT="1"/>
      <dgm:spPr/>
      <dgm:t>
        <a:bodyPr/>
        <a:lstStyle/>
        <a:p>
          <a:r>
            <a:rPr lang="ru-RU" sz="1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Поддержка льготных категорий граждан</a:t>
          </a:r>
          <a:endParaRPr lang="ru-RU" sz="18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4DD13E-9795-4A8F-9F95-844252F5A56D}" type="parTrans" cxnId="{7907F55B-98D1-45F0-825D-EE793C0F910E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5915F4AD-824A-4A70-B043-1FAF4D086F49}" type="sibTrans" cxnId="{7907F55B-98D1-45F0-825D-EE793C0F910E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52E289F2-66EB-4B37-881C-868E16211A31}">
      <dgm:prSet custT="1"/>
      <dgm:spPr/>
      <dgm:t>
        <a:bodyPr/>
        <a:lstStyle/>
        <a:p>
          <a:r>
            <a:rPr lang="ru-RU" sz="1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Памятные, торжественные, благотворительные акции</a:t>
          </a:r>
          <a:endParaRPr lang="ru-RU" sz="18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7A848E-D24E-403C-879E-21F96DA34BB6}" type="parTrans" cxnId="{CE171158-EEC9-468D-B425-FB5065A488CD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A67C3232-CEE6-480B-A6B7-B7A9FD7558B5}" type="sibTrans" cxnId="{CE171158-EEC9-468D-B425-FB5065A488CD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4165AF99-F822-4799-ACD9-BA66ED101510}">
      <dgm:prSet custT="1"/>
      <dgm:spPr>
        <a:noFill/>
        <a:ln>
          <a:noFill/>
        </a:ln>
      </dgm:spPr>
      <dgm:t>
        <a:bodyPr/>
        <a:lstStyle/>
        <a:p>
          <a:pPr algn="l"/>
          <a:r>
            <a:rPr lang="ru-RU" sz="1800" b="1" kern="1200" cap="all" dirty="0" smtClean="0">
              <a:ln w="3175" cmpd="sng"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+mj-ea"/>
              <a:cs typeface="Times New Roman" pitchFamily="18" charset="0"/>
            </a:rPr>
            <a:t>ВЗАИМОДЕЙСТВИЕ СОВЕТА ДЕПУТАТОВ МУНИЦИПАЛЬНОГО ОКРУГА ЮЖНОЕ МЕДВЕДКОВО С ФИЛИАЛОМ «ОЛИМП» ГБУ «СПОРТИВНО-ДОСУГОВЫЙ ЦЕНТР «КЕНТАВР»</a:t>
          </a:r>
          <a:endParaRPr lang="ru-RU" sz="1800" b="1" kern="1200" cap="all" dirty="0">
            <a:ln w="3175" cmpd="sng">
              <a:noFill/>
            </a:ln>
            <a:solidFill>
              <a:srgbClr val="FF0000"/>
            </a:solidFill>
            <a:effectLst/>
            <a:latin typeface="Times New Roman" pitchFamily="18" charset="0"/>
            <a:ea typeface="+mj-ea"/>
            <a:cs typeface="Times New Roman" pitchFamily="18" charset="0"/>
          </a:endParaRPr>
        </a:p>
      </dgm:t>
    </dgm:pt>
    <dgm:pt modelId="{FE996DE5-A08A-484D-AF1A-F676FB707C47}" type="parTrans" cxnId="{9871387B-7105-4A57-8BB1-E5E89753FAD1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DACD168C-E786-4619-AB67-9E7BE59BF0C5}" type="sibTrans" cxnId="{9871387B-7105-4A57-8BB1-E5E89753FAD1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883ED03-403A-4BC5-8DA4-F2863C2D874C}" type="pres">
      <dgm:prSet presAssocID="{26DF69D0-83E0-4597-AC2F-7E1CBE2355F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10D5B4C-70E4-4A8F-837B-3A84EE3272C5}" type="pres">
      <dgm:prSet presAssocID="{4165AF99-F822-4799-ACD9-BA66ED101510}" presName="root1" presStyleCnt="0"/>
      <dgm:spPr/>
    </dgm:pt>
    <dgm:pt modelId="{19A656BE-6A62-4C2D-A73F-47581E8DEAC1}" type="pres">
      <dgm:prSet presAssocID="{4165AF99-F822-4799-ACD9-BA66ED101510}" presName="LevelOneTextNode" presStyleLbl="node0" presStyleIdx="0" presStyleCnt="2" custScaleX="1988654" custScaleY="377550" custLinFactY="-391720" custLinFactNeighborX="1808" custLinFactNeighborY="-4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71FE6E7-2174-4145-98EF-68CA1349F085}" type="pres">
      <dgm:prSet presAssocID="{4165AF99-F822-4799-ACD9-BA66ED101510}" presName="level2hierChild" presStyleCnt="0"/>
      <dgm:spPr/>
    </dgm:pt>
    <dgm:pt modelId="{4D93F39D-E3C1-4BAE-9154-9FDF14136974}" type="pres">
      <dgm:prSet presAssocID="{EE5EFC36-2B09-4534-8480-9DCFB8D68D67}" presName="root1" presStyleCnt="0"/>
      <dgm:spPr/>
      <dgm:t>
        <a:bodyPr/>
        <a:lstStyle/>
        <a:p>
          <a:endParaRPr lang="ru-RU"/>
        </a:p>
      </dgm:t>
    </dgm:pt>
    <dgm:pt modelId="{D8FA6DAC-737C-456B-AE01-E8EE35F13640}" type="pres">
      <dgm:prSet presAssocID="{EE5EFC36-2B09-4534-8480-9DCFB8D68D67}" presName="LevelOneTextNode" presStyleLbl="node0" presStyleIdx="1" presStyleCnt="2" custScaleX="580958" custScaleY="478592" custLinFactX="20404" custLinFactY="-69914" custLinFactNeighborX="100000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121B536-33BB-4D4A-BE35-0CD479371EB0}" type="pres">
      <dgm:prSet presAssocID="{EE5EFC36-2B09-4534-8480-9DCFB8D68D67}" presName="level2hierChild" presStyleCnt="0"/>
      <dgm:spPr/>
      <dgm:t>
        <a:bodyPr/>
        <a:lstStyle/>
        <a:p>
          <a:endParaRPr lang="ru-RU"/>
        </a:p>
      </dgm:t>
    </dgm:pt>
    <dgm:pt modelId="{FE8A7BAF-9BB5-497E-BAA3-1B4279842835}" type="pres">
      <dgm:prSet presAssocID="{BB927B5A-381B-49BC-95A2-35BB04A5CB34}" presName="conn2-1" presStyleLbl="parChTrans1D2" presStyleIdx="0" presStyleCnt="4"/>
      <dgm:spPr/>
      <dgm:t>
        <a:bodyPr/>
        <a:lstStyle/>
        <a:p>
          <a:endParaRPr lang="ru-RU"/>
        </a:p>
      </dgm:t>
    </dgm:pt>
    <dgm:pt modelId="{CCE02B9A-B90D-41CB-B5E8-C2F3A5D62B19}" type="pres">
      <dgm:prSet presAssocID="{BB927B5A-381B-49BC-95A2-35BB04A5CB34}" presName="connTx" presStyleLbl="parChTrans1D2" presStyleIdx="0" presStyleCnt="4"/>
      <dgm:spPr/>
      <dgm:t>
        <a:bodyPr/>
        <a:lstStyle/>
        <a:p>
          <a:endParaRPr lang="ru-RU"/>
        </a:p>
      </dgm:t>
    </dgm:pt>
    <dgm:pt modelId="{575C0F64-DDCB-400B-BC94-E48C6795EE44}" type="pres">
      <dgm:prSet presAssocID="{1D87868B-2B1F-489E-97B8-17E10B159166}" presName="root2" presStyleCnt="0"/>
      <dgm:spPr/>
      <dgm:t>
        <a:bodyPr/>
        <a:lstStyle/>
        <a:p>
          <a:endParaRPr lang="ru-RU"/>
        </a:p>
      </dgm:t>
    </dgm:pt>
    <dgm:pt modelId="{83D3D3BC-F86A-4D45-B563-1B1006E91C14}" type="pres">
      <dgm:prSet presAssocID="{1D87868B-2B1F-489E-97B8-17E10B159166}" presName="LevelTwoTextNode" presStyleLbl="node2" presStyleIdx="0" presStyleCnt="4" custScaleX="879087" custScaleY="145484" custLinFactX="100000" custLinFactY="355712" custLinFactNeighborX="159129" custLinFactNeighborY="4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AD99869-08D3-45A5-96E5-3BF07D2B02EE}" type="pres">
      <dgm:prSet presAssocID="{1D87868B-2B1F-489E-97B8-17E10B159166}" presName="level3hierChild" presStyleCnt="0"/>
      <dgm:spPr/>
      <dgm:t>
        <a:bodyPr/>
        <a:lstStyle/>
        <a:p>
          <a:endParaRPr lang="ru-RU"/>
        </a:p>
      </dgm:t>
    </dgm:pt>
    <dgm:pt modelId="{00011E09-0481-475E-B1DC-2236F017A05C}" type="pres">
      <dgm:prSet presAssocID="{254DD13E-9795-4A8F-9F95-844252F5A56D}" presName="conn2-1" presStyleLbl="parChTrans1D2" presStyleIdx="1" presStyleCnt="4"/>
      <dgm:spPr/>
      <dgm:t>
        <a:bodyPr/>
        <a:lstStyle/>
        <a:p>
          <a:endParaRPr lang="ru-RU"/>
        </a:p>
      </dgm:t>
    </dgm:pt>
    <dgm:pt modelId="{E75232AB-D730-4E3E-B882-9EBF4A126821}" type="pres">
      <dgm:prSet presAssocID="{254DD13E-9795-4A8F-9F95-844252F5A56D}" presName="connTx" presStyleLbl="parChTrans1D2" presStyleIdx="1" presStyleCnt="4"/>
      <dgm:spPr/>
      <dgm:t>
        <a:bodyPr/>
        <a:lstStyle/>
        <a:p>
          <a:endParaRPr lang="ru-RU"/>
        </a:p>
      </dgm:t>
    </dgm:pt>
    <dgm:pt modelId="{8C005ABF-ECCA-43DA-B16F-6CD3087A75FE}" type="pres">
      <dgm:prSet presAssocID="{2B384B60-6AAC-43BA-B111-8DEFEF97149F}" presName="root2" presStyleCnt="0"/>
      <dgm:spPr/>
    </dgm:pt>
    <dgm:pt modelId="{628E46AB-C659-4C22-83E6-D24DC78F1325}" type="pres">
      <dgm:prSet presAssocID="{2B384B60-6AAC-43BA-B111-8DEFEF97149F}" presName="LevelTwoTextNode" presStyleLbl="node2" presStyleIdx="1" presStyleCnt="4" custScaleX="912421" custScaleY="249105" custLinFactX="100000" custLinFactY="83733" custLinFactNeighborX="143303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404E9A-11EE-49A0-BA73-FEE7DE92C16C}" type="pres">
      <dgm:prSet presAssocID="{2B384B60-6AAC-43BA-B111-8DEFEF97149F}" presName="level3hierChild" presStyleCnt="0"/>
      <dgm:spPr/>
    </dgm:pt>
    <dgm:pt modelId="{14F833F0-5371-4F07-930C-E79A95CEC095}" type="pres">
      <dgm:prSet presAssocID="{617A848E-D24E-403C-879E-21F96DA34BB6}" presName="conn2-1" presStyleLbl="parChTrans1D2" presStyleIdx="2" presStyleCnt="4"/>
      <dgm:spPr/>
      <dgm:t>
        <a:bodyPr/>
        <a:lstStyle/>
        <a:p>
          <a:endParaRPr lang="ru-RU"/>
        </a:p>
      </dgm:t>
    </dgm:pt>
    <dgm:pt modelId="{968C9340-758C-4E10-8637-76F5640A4ED2}" type="pres">
      <dgm:prSet presAssocID="{617A848E-D24E-403C-879E-21F96DA34BB6}" presName="connTx" presStyleLbl="parChTrans1D2" presStyleIdx="2" presStyleCnt="4"/>
      <dgm:spPr/>
      <dgm:t>
        <a:bodyPr/>
        <a:lstStyle/>
        <a:p>
          <a:endParaRPr lang="ru-RU"/>
        </a:p>
      </dgm:t>
    </dgm:pt>
    <dgm:pt modelId="{5C7421C4-582E-4655-BD42-54DFAF1EBAE3}" type="pres">
      <dgm:prSet presAssocID="{52E289F2-66EB-4B37-881C-868E16211A31}" presName="root2" presStyleCnt="0"/>
      <dgm:spPr/>
    </dgm:pt>
    <dgm:pt modelId="{3387B9E9-A424-413B-A404-F8DCD70744D8}" type="pres">
      <dgm:prSet presAssocID="{52E289F2-66EB-4B37-881C-868E16211A31}" presName="LevelTwoTextNode" presStyleLbl="node2" presStyleIdx="2" presStyleCnt="4" custScaleX="904448" custScaleY="236249" custLinFactX="100000" custLinFactY="-200000" custLinFactNeighborX="143303" custLinFactNeighborY="-25765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1383E84-391D-47DF-9438-8E82A6FA8952}" type="pres">
      <dgm:prSet presAssocID="{52E289F2-66EB-4B37-881C-868E16211A31}" presName="level3hierChild" presStyleCnt="0"/>
      <dgm:spPr/>
    </dgm:pt>
    <dgm:pt modelId="{6648B48C-8ECE-4CE9-AD6F-5E791E24B822}" type="pres">
      <dgm:prSet presAssocID="{2CA92B2B-641C-4637-BE4B-47621FD0DBDD}" presName="conn2-1" presStyleLbl="parChTrans1D2" presStyleIdx="3" presStyleCnt="4"/>
      <dgm:spPr/>
      <dgm:t>
        <a:bodyPr/>
        <a:lstStyle/>
        <a:p>
          <a:endParaRPr lang="ru-RU"/>
        </a:p>
      </dgm:t>
    </dgm:pt>
    <dgm:pt modelId="{F14C1520-91E4-4315-AF6E-54FD4C22F017}" type="pres">
      <dgm:prSet presAssocID="{2CA92B2B-641C-4637-BE4B-47621FD0DBDD}" presName="connTx" presStyleLbl="parChTrans1D2" presStyleIdx="3" presStyleCnt="4"/>
      <dgm:spPr/>
      <dgm:t>
        <a:bodyPr/>
        <a:lstStyle/>
        <a:p>
          <a:endParaRPr lang="ru-RU"/>
        </a:p>
      </dgm:t>
    </dgm:pt>
    <dgm:pt modelId="{EE63D1EF-4436-4077-B6B6-A389586E8956}" type="pres">
      <dgm:prSet presAssocID="{F24F8BA6-3A72-47E2-BC22-7CFADB6DD4E9}" presName="root2" presStyleCnt="0"/>
      <dgm:spPr/>
      <dgm:t>
        <a:bodyPr/>
        <a:lstStyle/>
        <a:p>
          <a:endParaRPr lang="ru-RU"/>
        </a:p>
      </dgm:t>
    </dgm:pt>
    <dgm:pt modelId="{8E07FF15-B63A-48F8-BA02-721F07901845}" type="pres">
      <dgm:prSet presAssocID="{F24F8BA6-3A72-47E2-BC22-7CFADB6DD4E9}" presName="LevelTwoTextNode" presStyleLbl="node2" presStyleIdx="3" presStyleCnt="4" custScaleX="895213" custScaleY="197947" custLinFactX="100000" custLinFactY="-500000" custLinFactNeighborX="159129" custLinFactNeighborY="-5938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B00C805-FA7C-4A41-991C-F901607EDAA9}" type="pres">
      <dgm:prSet presAssocID="{F24F8BA6-3A72-47E2-BC22-7CFADB6DD4E9}" presName="level3hierChild" presStyleCnt="0"/>
      <dgm:spPr/>
      <dgm:t>
        <a:bodyPr/>
        <a:lstStyle/>
        <a:p>
          <a:endParaRPr lang="ru-RU"/>
        </a:p>
      </dgm:t>
    </dgm:pt>
  </dgm:ptLst>
  <dgm:cxnLst>
    <dgm:cxn modelId="{CD7DC2C4-1E69-4AD7-A56D-28B727A162D4}" srcId="{EE5EFC36-2B09-4534-8480-9DCFB8D68D67}" destId="{1D87868B-2B1F-489E-97B8-17E10B159166}" srcOrd="0" destOrd="0" parTransId="{BB927B5A-381B-49BC-95A2-35BB04A5CB34}" sibTransId="{5AB8434E-82B8-4F7E-9305-06B9337245F6}"/>
    <dgm:cxn modelId="{38240D46-C296-46EC-B72D-F3FB66703F59}" type="presOf" srcId="{2CA92B2B-641C-4637-BE4B-47621FD0DBDD}" destId="{6648B48C-8ECE-4CE9-AD6F-5E791E24B822}" srcOrd="0" destOrd="0" presId="urn:microsoft.com/office/officeart/2005/8/layout/hierarchy2"/>
    <dgm:cxn modelId="{C1626E7D-66F7-44CE-8FBF-9BB016BD04D0}" type="presOf" srcId="{BB927B5A-381B-49BC-95A2-35BB04A5CB34}" destId="{FE8A7BAF-9BB5-497E-BAA3-1B4279842835}" srcOrd="0" destOrd="0" presId="urn:microsoft.com/office/officeart/2005/8/layout/hierarchy2"/>
    <dgm:cxn modelId="{52736C45-8977-4DB9-86AA-61EA77753C9E}" type="presOf" srcId="{254DD13E-9795-4A8F-9F95-844252F5A56D}" destId="{00011E09-0481-475E-B1DC-2236F017A05C}" srcOrd="0" destOrd="0" presId="urn:microsoft.com/office/officeart/2005/8/layout/hierarchy2"/>
    <dgm:cxn modelId="{54273F83-CCAD-452D-94A5-15CBD6E1E507}" type="presOf" srcId="{617A848E-D24E-403C-879E-21F96DA34BB6}" destId="{968C9340-758C-4E10-8637-76F5640A4ED2}" srcOrd="1" destOrd="0" presId="urn:microsoft.com/office/officeart/2005/8/layout/hierarchy2"/>
    <dgm:cxn modelId="{E4C35ED3-F703-4D53-BDD3-394EE4570044}" type="presOf" srcId="{EE5EFC36-2B09-4534-8480-9DCFB8D68D67}" destId="{D8FA6DAC-737C-456B-AE01-E8EE35F13640}" srcOrd="0" destOrd="0" presId="urn:microsoft.com/office/officeart/2005/8/layout/hierarchy2"/>
    <dgm:cxn modelId="{85C01F85-3430-4AF3-AC6A-E0F222330192}" type="presOf" srcId="{617A848E-D24E-403C-879E-21F96DA34BB6}" destId="{14F833F0-5371-4F07-930C-E79A95CEC095}" srcOrd="0" destOrd="0" presId="urn:microsoft.com/office/officeart/2005/8/layout/hierarchy2"/>
    <dgm:cxn modelId="{A352B860-D9F0-4AB2-98FA-9973BAA033AC}" type="presOf" srcId="{BB927B5A-381B-49BC-95A2-35BB04A5CB34}" destId="{CCE02B9A-B90D-41CB-B5E8-C2F3A5D62B19}" srcOrd="1" destOrd="0" presId="urn:microsoft.com/office/officeart/2005/8/layout/hierarchy2"/>
    <dgm:cxn modelId="{417305AE-0B25-4A74-B16A-EC1EEB96BC12}" type="presOf" srcId="{F24F8BA6-3A72-47E2-BC22-7CFADB6DD4E9}" destId="{8E07FF15-B63A-48F8-BA02-721F07901845}" srcOrd="0" destOrd="0" presId="urn:microsoft.com/office/officeart/2005/8/layout/hierarchy2"/>
    <dgm:cxn modelId="{98ECF9B5-012F-4AC4-9E66-AB2C0EAE7797}" type="presOf" srcId="{2CA92B2B-641C-4637-BE4B-47621FD0DBDD}" destId="{F14C1520-91E4-4315-AF6E-54FD4C22F017}" srcOrd="1" destOrd="0" presId="urn:microsoft.com/office/officeart/2005/8/layout/hierarchy2"/>
    <dgm:cxn modelId="{E47C7D61-61FB-44E7-86F8-93C041B300A4}" srcId="{EE5EFC36-2B09-4534-8480-9DCFB8D68D67}" destId="{F24F8BA6-3A72-47E2-BC22-7CFADB6DD4E9}" srcOrd="3" destOrd="0" parTransId="{2CA92B2B-641C-4637-BE4B-47621FD0DBDD}" sibTransId="{A89B30F4-4619-4662-BB8A-DCB9C70A03CF}"/>
    <dgm:cxn modelId="{9E44F790-72B4-4EAE-95EE-3208FC75A851}" type="presOf" srcId="{2B384B60-6AAC-43BA-B111-8DEFEF97149F}" destId="{628E46AB-C659-4C22-83E6-D24DC78F1325}" srcOrd="0" destOrd="0" presId="urn:microsoft.com/office/officeart/2005/8/layout/hierarchy2"/>
    <dgm:cxn modelId="{9871387B-7105-4A57-8BB1-E5E89753FAD1}" srcId="{26DF69D0-83E0-4597-AC2F-7E1CBE2355FF}" destId="{4165AF99-F822-4799-ACD9-BA66ED101510}" srcOrd="0" destOrd="0" parTransId="{FE996DE5-A08A-484D-AF1A-F676FB707C47}" sibTransId="{DACD168C-E786-4619-AB67-9E7BE59BF0C5}"/>
    <dgm:cxn modelId="{16E1C9AA-9381-4E88-B60A-5CDEC3FDE7B7}" type="presOf" srcId="{26DF69D0-83E0-4597-AC2F-7E1CBE2355FF}" destId="{8883ED03-403A-4BC5-8DA4-F2863C2D874C}" srcOrd="0" destOrd="0" presId="urn:microsoft.com/office/officeart/2005/8/layout/hierarchy2"/>
    <dgm:cxn modelId="{644B4D55-ACD7-41DD-A8E7-968B330244A7}" type="presOf" srcId="{4165AF99-F822-4799-ACD9-BA66ED101510}" destId="{19A656BE-6A62-4C2D-A73F-47581E8DEAC1}" srcOrd="0" destOrd="0" presId="urn:microsoft.com/office/officeart/2005/8/layout/hierarchy2"/>
    <dgm:cxn modelId="{4C6F5C10-0255-4287-95E8-CE110285F4BC}" type="presOf" srcId="{254DD13E-9795-4A8F-9F95-844252F5A56D}" destId="{E75232AB-D730-4E3E-B882-9EBF4A126821}" srcOrd="1" destOrd="0" presId="urn:microsoft.com/office/officeart/2005/8/layout/hierarchy2"/>
    <dgm:cxn modelId="{37D324DA-1AB8-4D6D-9B6F-FD1D4DA98D9C}" srcId="{26DF69D0-83E0-4597-AC2F-7E1CBE2355FF}" destId="{EE5EFC36-2B09-4534-8480-9DCFB8D68D67}" srcOrd="1" destOrd="0" parTransId="{0070C447-6842-4C14-9C5B-E676258ABC7D}" sibTransId="{25330810-0B60-4E4B-AF89-DA9A1D3F8ACF}"/>
    <dgm:cxn modelId="{157DC6F2-ADA3-4AD3-A179-B321E7469F93}" type="presOf" srcId="{52E289F2-66EB-4B37-881C-868E16211A31}" destId="{3387B9E9-A424-413B-A404-F8DCD70744D8}" srcOrd="0" destOrd="0" presId="urn:microsoft.com/office/officeart/2005/8/layout/hierarchy2"/>
    <dgm:cxn modelId="{CE171158-EEC9-468D-B425-FB5065A488CD}" srcId="{EE5EFC36-2B09-4534-8480-9DCFB8D68D67}" destId="{52E289F2-66EB-4B37-881C-868E16211A31}" srcOrd="2" destOrd="0" parTransId="{617A848E-D24E-403C-879E-21F96DA34BB6}" sibTransId="{A67C3232-CEE6-480B-A6B7-B7A9FD7558B5}"/>
    <dgm:cxn modelId="{7907F55B-98D1-45F0-825D-EE793C0F910E}" srcId="{EE5EFC36-2B09-4534-8480-9DCFB8D68D67}" destId="{2B384B60-6AAC-43BA-B111-8DEFEF97149F}" srcOrd="1" destOrd="0" parTransId="{254DD13E-9795-4A8F-9F95-844252F5A56D}" sibTransId="{5915F4AD-824A-4A70-B043-1FAF4D086F49}"/>
    <dgm:cxn modelId="{757DC7B3-0AE1-44B3-8491-902153F0F893}" type="presOf" srcId="{1D87868B-2B1F-489E-97B8-17E10B159166}" destId="{83D3D3BC-F86A-4D45-B563-1B1006E91C14}" srcOrd="0" destOrd="0" presId="urn:microsoft.com/office/officeart/2005/8/layout/hierarchy2"/>
    <dgm:cxn modelId="{FE383DCF-71D1-4BA5-ACC0-493458DFA3C7}" type="presParOf" srcId="{8883ED03-403A-4BC5-8DA4-F2863C2D874C}" destId="{F10D5B4C-70E4-4A8F-837B-3A84EE3272C5}" srcOrd="0" destOrd="0" presId="urn:microsoft.com/office/officeart/2005/8/layout/hierarchy2"/>
    <dgm:cxn modelId="{27F9EE15-B50B-40D2-8168-1310EAA0CD40}" type="presParOf" srcId="{F10D5B4C-70E4-4A8F-837B-3A84EE3272C5}" destId="{19A656BE-6A62-4C2D-A73F-47581E8DEAC1}" srcOrd="0" destOrd="0" presId="urn:microsoft.com/office/officeart/2005/8/layout/hierarchy2"/>
    <dgm:cxn modelId="{65CE9F8F-D74A-4E86-998B-F093031FC37D}" type="presParOf" srcId="{F10D5B4C-70E4-4A8F-837B-3A84EE3272C5}" destId="{171FE6E7-2174-4145-98EF-68CA1349F085}" srcOrd="1" destOrd="0" presId="urn:microsoft.com/office/officeart/2005/8/layout/hierarchy2"/>
    <dgm:cxn modelId="{76323892-4799-47DD-8E5F-3EC5488508B5}" type="presParOf" srcId="{8883ED03-403A-4BC5-8DA4-F2863C2D874C}" destId="{4D93F39D-E3C1-4BAE-9154-9FDF14136974}" srcOrd="1" destOrd="0" presId="urn:microsoft.com/office/officeart/2005/8/layout/hierarchy2"/>
    <dgm:cxn modelId="{E43D191F-52C1-4398-BE26-58F2720D0D23}" type="presParOf" srcId="{4D93F39D-E3C1-4BAE-9154-9FDF14136974}" destId="{D8FA6DAC-737C-456B-AE01-E8EE35F13640}" srcOrd="0" destOrd="0" presId="urn:microsoft.com/office/officeart/2005/8/layout/hierarchy2"/>
    <dgm:cxn modelId="{FEA37CF5-5E67-4132-8C56-A37ADBDD173D}" type="presParOf" srcId="{4D93F39D-E3C1-4BAE-9154-9FDF14136974}" destId="{F121B536-33BB-4D4A-BE35-0CD479371EB0}" srcOrd="1" destOrd="0" presId="urn:microsoft.com/office/officeart/2005/8/layout/hierarchy2"/>
    <dgm:cxn modelId="{1ED03A90-829B-4DEA-A181-19FA82FC4939}" type="presParOf" srcId="{F121B536-33BB-4D4A-BE35-0CD479371EB0}" destId="{FE8A7BAF-9BB5-497E-BAA3-1B4279842835}" srcOrd="0" destOrd="0" presId="urn:microsoft.com/office/officeart/2005/8/layout/hierarchy2"/>
    <dgm:cxn modelId="{4526B125-BEDF-4CE7-9FCD-4B55A56D1A2E}" type="presParOf" srcId="{FE8A7BAF-9BB5-497E-BAA3-1B4279842835}" destId="{CCE02B9A-B90D-41CB-B5E8-C2F3A5D62B19}" srcOrd="0" destOrd="0" presId="urn:microsoft.com/office/officeart/2005/8/layout/hierarchy2"/>
    <dgm:cxn modelId="{BE5629E3-666F-4A97-8E05-5BE5911D16FA}" type="presParOf" srcId="{F121B536-33BB-4D4A-BE35-0CD479371EB0}" destId="{575C0F64-DDCB-400B-BC94-E48C6795EE44}" srcOrd="1" destOrd="0" presId="urn:microsoft.com/office/officeart/2005/8/layout/hierarchy2"/>
    <dgm:cxn modelId="{51380495-FC93-40C8-9FD1-954B62A9102F}" type="presParOf" srcId="{575C0F64-DDCB-400B-BC94-E48C6795EE44}" destId="{83D3D3BC-F86A-4D45-B563-1B1006E91C14}" srcOrd="0" destOrd="0" presId="urn:microsoft.com/office/officeart/2005/8/layout/hierarchy2"/>
    <dgm:cxn modelId="{4997156D-D53A-457D-84B4-620A52280E76}" type="presParOf" srcId="{575C0F64-DDCB-400B-BC94-E48C6795EE44}" destId="{CAD99869-08D3-45A5-96E5-3BF07D2B02EE}" srcOrd="1" destOrd="0" presId="urn:microsoft.com/office/officeart/2005/8/layout/hierarchy2"/>
    <dgm:cxn modelId="{4F28A8F0-8E89-4EA9-9908-D04FBA480CA8}" type="presParOf" srcId="{F121B536-33BB-4D4A-BE35-0CD479371EB0}" destId="{00011E09-0481-475E-B1DC-2236F017A05C}" srcOrd="2" destOrd="0" presId="urn:microsoft.com/office/officeart/2005/8/layout/hierarchy2"/>
    <dgm:cxn modelId="{AC0C14B5-41FA-4E1C-BEC6-BBF59878FBB1}" type="presParOf" srcId="{00011E09-0481-475E-B1DC-2236F017A05C}" destId="{E75232AB-D730-4E3E-B882-9EBF4A126821}" srcOrd="0" destOrd="0" presId="urn:microsoft.com/office/officeart/2005/8/layout/hierarchy2"/>
    <dgm:cxn modelId="{09A524C9-2927-45C2-A861-0027E7AA3893}" type="presParOf" srcId="{F121B536-33BB-4D4A-BE35-0CD479371EB0}" destId="{8C005ABF-ECCA-43DA-B16F-6CD3087A75FE}" srcOrd="3" destOrd="0" presId="urn:microsoft.com/office/officeart/2005/8/layout/hierarchy2"/>
    <dgm:cxn modelId="{EEB717B6-6B27-4CF7-B2C2-2525304C3FBC}" type="presParOf" srcId="{8C005ABF-ECCA-43DA-B16F-6CD3087A75FE}" destId="{628E46AB-C659-4C22-83E6-D24DC78F1325}" srcOrd="0" destOrd="0" presId="urn:microsoft.com/office/officeart/2005/8/layout/hierarchy2"/>
    <dgm:cxn modelId="{57B69C70-B60B-4843-9078-0A5CF7A8B54D}" type="presParOf" srcId="{8C005ABF-ECCA-43DA-B16F-6CD3087A75FE}" destId="{14404E9A-11EE-49A0-BA73-FEE7DE92C16C}" srcOrd="1" destOrd="0" presId="urn:microsoft.com/office/officeart/2005/8/layout/hierarchy2"/>
    <dgm:cxn modelId="{176DB9D1-E39F-48F0-9799-B0C4E89D2B86}" type="presParOf" srcId="{F121B536-33BB-4D4A-BE35-0CD479371EB0}" destId="{14F833F0-5371-4F07-930C-E79A95CEC095}" srcOrd="4" destOrd="0" presId="urn:microsoft.com/office/officeart/2005/8/layout/hierarchy2"/>
    <dgm:cxn modelId="{044F1E06-A35A-4731-A317-E23D58B4C9BF}" type="presParOf" srcId="{14F833F0-5371-4F07-930C-E79A95CEC095}" destId="{968C9340-758C-4E10-8637-76F5640A4ED2}" srcOrd="0" destOrd="0" presId="urn:microsoft.com/office/officeart/2005/8/layout/hierarchy2"/>
    <dgm:cxn modelId="{62729C2A-279B-407C-ABB3-45FE8F3501B7}" type="presParOf" srcId="{F121B536-33BB-4D4A-BE35-0CD479371EB0}" destId="{5C7421C4-582E-4655-BD42-54DFAF1EBAE3}" srcOrd="5" destOrd="0" presId="urn:microsoft.com/office/officeart/2005/8/layout/hierarchy2"/>
    <dgm:cxn modelId="{3E7C6CDE-0D4C-44AE-9A49-DA5C5E8CACE6}" type="presParOf" srcId="{5C7421C4-582E-4655-BD42-54DFAF1EBAE3}" destId="{3387B9E9-A424-413B-A404-F8DCD70744D8}" srcOrd="0" destOrd="0" presId="urn:microsoft.com/office/officeart/2005/8/layout/hierarchy2"/>
    <dgm:cxn modelId="{E0C3FE30-F510-4AD3-8F1F-171D317E6572}" type="presParOf" srcId="{5C7421C4-582E-4655-BD42-54DFAF1EBAE3}" destId="{81383E84-391D-47DF-9438-8E82A6FA8952}" srcOrd="1" destOrd="0" presId="urn:microsoft.com/office/officeart/2005/8/layout/hierarchy2"/>
    <dgm:cxn modelId="{1CA583C3-9851-43BC-BDDA-37B8427A961A}" type="presParOf" srcId="{F121B536-33BB-4D4A-BE35-0CD479371EB0}" destId="{6648B48C-8ECE-4CE9-AD6F-5E791E24B822}" srcOrd="6" destOrd="0" presId="urn:microsoft.com/office/officeart/2005/8/layout/hierarchy2"/>
    <dgm:cxn modelId="{97489AF7-B2D1-45B9-BC43-DFBF2CB6FE39}" type="presParOf" srcId="{6648B48C-8ECE-4CE9-AD6F-5E791E24B822}" destId="{F14C1520-91E4-4315-AF6E-54FD4C22F017}" srcOrd="0" destOrd="0" presId="urn:microsoft.com/office/officeart/2005/8/layout/hierarchy2"/>
    <dgm:cxn modelId="{1ACBDCF1-9DC7-44BD-85A1-0FADC7C92C98}" type="presParOf" srcId="{F121B536-33BB-4D4A-BE35-0CD479371EB0}" destId="{EE63D1EF-4436-4077-B6B6-A389586E8956}" srcOrd="7" destOrd="0" presId="urn:microsoft.com/office/officeart/2005/8/layout/hierarchy2"/>
    <dgm:cxn modelId="{5896B663-3EED-483E-96D4-51E965A2F83A}" type="presParOf" srcId="{EE63D1EF-4436-4077-B6B6-A389586E8956}" destId="{8E07FF15-B63A-48F8-BA02-721F07901845}" srcOrd="0" destOrd="0" presId="urn:microsoft.com/office/officeart/2005/8/layout/hierarchy2"/>
    <dgm:cxn modelId="{557C94D3-2CBE-4CF7-BAF7-9C9F7F1F30C3}" type="presParOf" srcId="{EE63D1EF-4436-4077-B6B6-A389586E8956}" destId="{5B00C805-FA7C-4A41-991C-F901607EDAA9}" srcOrd="1" destOrd="0" presId="urn:microsoft.com/office/officeart/2005/8/layout/hierarchy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58EAAF-9EA2-479D-8F1F-9B76BC7372D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82EFE9D-8C51-48C8-A731-DD881E3C0EAC}">
      <dgm:prSet custT="1"/>
      <dgm:spPr>
        <a:noFill/>
      </dgm:spPr>
      <dgm:t>
        <a:bodyPr/>
        <a:lstStyle/>
        <a:p>
          <a:pPr algn="l" defTabSz="457200" rtl="0" eaLnBrk="1" latinLnBrk="0" hangingPunct="1">
            <a:spcBef>
              <a:spcPct val="0"/>
            </a:spcBef>
            <a:buNone/>
          </a:pPr>
          <a:r>
            <a:rPr lang="ru-RU" sz="1600" b="1" kern="1200" cap="all" dirty="0" smtClean="0">
              <a:ln w="3175" cmpd="sng"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+mj-ea"/>
              <a:cs typeface="Times New Roman" pitchFamily="18" charset="0"/>
            </a:rPr>
            <a:t>ПЕРЕДАННЫЕ ГОСУДАРСТВЕННЫЕ ПОЛНОМОЧИЯ ГОРОДА МОСКВЫ</a:t>
          </a:r>
          <a:endParaRPr lang="ru-RU" sz="1600" b="1" kern="1200" cap="all" dirty="0">
            <a:ln w="3175" cmpd="sng">
              <a:noFill/>
            </a:ln>
            <a:solidFill>
              <a:srgbClr val="FF0000"/>
            </a:solidFill>
            <a:effectLst/>
            <a:latin typeface="Times New Roman" pitchFamily="18" charset="0"/>
            <a:ea typeface="+mj-ea"/>
            <a:cs typeface="Times New Roman" pitchFamily="18" charset="0"/>
          </a:endParaRPr>
        </a:p>
      </dgm:t>
    </dgm:pt>
    <dgm:pt modelId="{E8542451-1EA3-4958-8E98-BEC453D96A53}" type="sibTrans" cxnId="{AAAEAE89-D127-47B0-9C54-A8B861042886}">
      <dgm:prSet/>
      <dgm:spPr/>
      <dgm:t>
        <a:bodyPr/>
        <a:lstStyle/>
        <a:p>
          <a:endParaRPr lang="ru-RU"/>
        </a:p>
      </dgm:t>
    </dgm:pt>
    <dgm:pt modelId="{0EF9D2A7-B5EF-48EA-A524-E30DFB8DDDE5}" type="parTrans" cxnId="{AAAEAE89-D127-47B0-9C54-A8B861042886}">
      <dgm:prSet/>
      <dgm:spPr/>
      <dgm:t>
        <a:bodyPr/>
        <a:lstStyle/>
        <a:p>
          <a:endParaRPr lang="ru-RU"/>
        </a:p>
      </dgm:t>
    </dgm:pt>
    <dgm:pt modelId="{C80AE679-61AD-4D39-BBB7-EB6394AA4A66}" type="pres">
      <dgm:prSet presAssocID="{7658EAAF-9EA2-479D-8F1F-9B76BC7372D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0E5C18C-4433-4E8B-A788-F467A292670F}" type="pres">
      <dgm:prSet presAssocID="{D82EFE9D-8C51-48C8-A731-DD881E3C0EAC}" presName="parentText" presStyleLbl="node1" presStyleIdx="0" presStyleCnt="1" custLinFactNeighborX="10828" custLinFactNeighborY="-4492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AAEAE89-D127-47B0-9C54-A8B861042886}" srcId="{7658EAAF-9EA2-479D-8F1F-9B76BC7372D6}" destId="{D82EFE9D-8C51-48C8-A731-DD881E3C0EAC}" srcOrd="0" destOrd="0" parTransId="{0EF9D2A7-B5EF-48EA-A524-E30DFB8DDDE5}" sibTransId="{E8542451-1EA3-4958-8E98-BEC453D96A53}"/>
    <dgm:cxn modelId="{C0323104-D504-4D73-90BF-4A2F2D97F8BD}" type="presOf" srcId="{7658EAAF-9EA2-479D-8F1F-9B76BC7372D6}" destId="{C80AE679-61AD-4D39-BBB7-EB6394AA4A66}" srcOrd="0" destOrd="0" presId="urn:microsoft.com/office/officeart/2005/8/layout/vList2"/>
    <dgm:cxn modelId="{BC50C29A-98BD-4675-B514-5FA68B4EBEC6}" type="presOf" srcId="{D82EFE9D-8C51-48C8-A731-DD881E3C0EAC}" destId="{A0E5C18C-4433-4E8B-A788-F467A292670F}" srcOrd="0" destOrd="0" presId="urn:microsoft.com/office/officeart/2005/8/layout/vList2"/>
    <dgm:cxn modelId="{F0343DE8-A38A-47B6-BEE5-26ADB14008C1}" type="presParOf" srcId="{C80AE679-61AD-4D39-BBB7-EB6394AA4A66}" destId="{A0E5C18C-4433-4E8B-A788-F467A292670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58EAAF-9EA2-479D-8F1F-9B76BC7372D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82EFE9D-8C51-48C8-A731-DD881E3C0EAC}">
      <dgm:prSet custT="1"/>
      <dgm:spPr>
        <a:noFill/>
      </dgm:spPr>
      <dgm:t>
        <a:bodyPr/>
        <a:lstStyle/>
        <a:p>
          <a:pPr rtl="0"/>
          <a:r>
            <a:rPr lang="ru-RU" sz="1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СОВМЕСТНЫЕ ПРАЗДНИЧНЫЕ МЕРОПРИЯТИЯ</a:t>
          </a:r>
          <a:endParaRPr lang="ru-RU" sz="18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542451-1EA3-4958-8E98-BEC453D96A53}" type="sibTrans" cxnId="{AAAEAE89-D127-47B0-9C54-A8B861042886}">
      <dgm:prSet/>
      <dgm:spPr/>
      <dgm:t>
        <a:bodyPr/>
        <a:lstStyle/>
        <a:p>
          <a:endParaRPr lang="ru-RU"/>
        </a:p>
      </dgm:t>
    </dgm:pt>
    <dgm:pt modelId="{0EF9D2A7-B5EF-48EA-A524-E30DFB8DDDE5}" type="parTrans" cxnId="{AAAEAE89-D127-47B0-9C54-A8B861042886}">
      <dgm:prSet/>
      <dgm:spPr/>
      <dgm:t>
        <a:bodyPr/>
        <a:lstStyle/>
        <a:p>
          <a:endParaRPr lang="ru-RU"/>
        </a:p>
      </dgm:t>
    </dgm:pt>
    <dgm:pt modelId="{C80AE679-61AD-4D39-BBB7-EB6394AA4A66}" type="pres">
      <dgm:prSet presAssocID="{7658EAAF-9EA2-479D-8F1F-9B76BC7372D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0E5C18C-4433-4E8B-A788-F467A292670F}" type="pres">
      <dgm:prSet presAssocID="{D82EFE9D-8C51-48C8-A731-DD881E3C0EAC}" presName="parentText" presStyleLbl="node1" presStyleIdx="0" presStyleCnt="1" custLinFactNeighborX="150" custLinFactNeighborY="4257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AAEAE89-D127-47B0-9C54-A8B861042886}" srcId="{7658EAAF-9EA2-479D-8F1F-9B76BC7372D6}" destId="{D82EFE9D-8C51-48C8-A731-DD881E3C0EAC}" srcOrd="0" destOrd="0" parTransId="{0EF9D2A7-B5EF-48EA-A524-E30DFB8DDDE5}" sibTransId="{E8542451-1EA3-4958-8E98-BEC453D96A53}"/>
    <dgm:cxn modelId="{4ABD53D4-5B41-4499-9D31-BE9786DFEEC6}" type="presOf" srcId="{D82EFE9D-8C51-48C8-A731-DD881E3C0EAC}" destId="{A0E5C18C-4433-4E8B-A788-F467A292670F}" srcOrd="0" destOrd="0" presId="urn:microsoft.com/office/officeart/2005/8/layout/vList2"/>
    <dgm:cxn modelId="{8A10D30D-0B02-4D51-8A33-6A6CBFA1C813}" type="presOf" srcId="{7658EAAF-9EA2-479D-8F1F-9B76BC7372D6}" destId="{C80AE679-61AD-4D39-BBB7-EB6394AA4A66}" srcOrd="0" destOrd="0" presId="urn:microsoft.com/office/officeart/2005/8/layout/vList2"/>
    <dgm:cxn modelId="{32AF6FA4-E537-47FB-AE6B-3D852F375E27}" type="presParOf" srcId="{C80AE679-61AD-4D39-BBB7-EB6394AA4A66}" destId="{A0E5C18C-4433-4E8B-A788-F467A292670F}" srcOrd="0" destOrd="0" presId="urn:microsoft.com/office/officeart/2005/8/layout/vList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A656BE-6A62-4C2D-A73F-47581E8DEAC1}">
      <dsp:nvSpPr>
        <dsp:cNvPr id="0" name=""/>
        <dsp:cNvSpPr/>
      </dsp:nvSpPr>
      <dsp:spPr>
        <a:xfrm>
          <a:off x="16557" y="162573"/>
          <a:ext cx="9047920" cy="858883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all" dirty="0" smtClean="0">
              <a:ln w="3175" cmpd="sng"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+mj-ea"/>
              <a:cs typeface="Times New Roman" pitchFamily="18" charset="0"/>
            </a:rPr>
            <a:t>ВЗАИМОДЕЙСТВИЕ СОВЕТА ДЕПУТАТОВ МУНИЦИПАЛЬНОГО ОКРУГА ЮЖНОЕ МЕДВЕДКОВО С ФИЛИАЛОМ «ОЛИМП» ГБУ «СПОРТИВНО-ДОСУГОВЫЙ ЦЕНТР «КЕНТАВР»</a:t>
          </a:r>
          <a:endParaRPr lang="ru-RU" sz="1800" b="1" kern="1200" cap="all" dirty="0">
            <a:ln w="3175" cmpd="sng">
              <a:noFill/>
            </a:ln>
            <a:solidFill>
              <a:srgbClr val="FF0000"/>
            </a:solidFill>
            <a:effectLst/>
            <a:latin typeface="Times New Roman" pitchFamily="18" charset="0"/>
            <a:ea typeface="+mj-ea"/>
            <a:cs typeface="Times New Roman" pitchFamily="18" charset="0"/>
          </a:endParaRPr>
        </a:p>
      </dsp:txBody>
      <dsp:txXfrm>
        <a:off x="41713" y="187729"/>
        <a:ext cx="8997608" cy="808571"/>
      </dsp:txXfrm>
    </dsp:sp>
    <dsp:sp modelId="{D8FA6DAC-737C-456B-AE01-E8EE35F13640}">
      <dsp:nvSpPr>
        <dsp:cNvPr id="0" name=""/>
        <dsp:cNvSpPr/>
      </dsp:nvSpPr>
      <dsp:spPr>
        <a:xfrm>
          <a:off x="556141" y="2919626"/>
          <a:ext cx="2643225" cy="10887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Формы взаимодействия</a:t>
          </a:r>
          <a:endParaRPr lang="ru-RU" sz="20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8029" y="2951514"/>
        <a:ext cx="2579449" cy="1024966"/>
      </dsp:txXfrm>
    </dsp:sp>
    <dsp:sp modelId="{FE8A7BAF-9BB5-497E-BAA3-1B4279842835}">
      <dsp:nvSpPr>
        <dsp:cNvPr id="0" name=""/>
        <dsp:cNvSpPr/>
      </dsp:nvSpPr>
      <dsp:spPr>
        <a:xfrm rot="3451086">
          <a:off x="2848863" y="4099636"/>
          <a:ext cx="1514167" cy="6014"/>
        </a:xfrm>
        <a:custGeom>
          <a:avLst/>
          <a:gdLst/>
          <a:ahLst/>
          <a:cxnLst/>
          <a:rect l="0" t="0" r="0" b="0"/>
          <a:pathLst>
            <a:path>
              <a:moveTo>
                <a:pt x="0" y="3007"/>
              </a:moveTo>
              <a:lnTo>
                <a:pt x="1514167" y="30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chemeClr val="bg1"/>
            </a:solidFill>
          </a:endParaRPr>
        </a:p>
      </dsp:txBody>
      <dsp:txXfrm>
        <a:off x="3568092" y="4064789"/>
        <a:ext cx="75708" cy="75708"/>
      </dsp:txXfrm>
    </dsp:sp>
    <dsp:sp modelId="{83D3D3BC-F86A-4D45-B563-1B1006E91C14}">
      <dsp:nvSpPr>
        <dsp:cNvPr id="0" name=""/>
        <dsp:cNvSpPr/>
      </dsp:nvSpPr>
      <dsp:spPr>
        <a:xfrm>
          <a:off x="4012525" y="4575810"/>
          <a:ext cx="3999644" cy="3309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Работа с населением</a:t>
          </a:r>
          <a:endParaRPr lang="ru-RU" sz="18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22218" y="4585503"/>
        <a:ext cx="3980258" cy="311573"/>
      </dsp:txXfrm>
    </dsp:sp>
    <dsp:sp modelId="{00011E09-0481-475E-B1DC-2236F017A05C}">
      <dsp:nvSpPr>
        <dsp:cNvPr id="0" name=""/>
        <dsp:cNvSpPr/>
      </dsp:nvSpPr>
      <dsp:spPr>
        <a:xfrm rot="1906381">
          <a:off x="3134044" y="3690515"/>
          <a:ext cx="871800" cy="6014"/>
        </a:xfrm>
        <a:custGeom>
          <a:avLst/>
          <a:gdLst/>
          <a:ahLst/>
          <a:cxnLst/>
          <a:rect l="0" t="0" r="0" b="0"/>
          <a:pathLst>
            <a:path>
              <a:moveTo>
                <a:pt x="0" y="3007"/>
              </a:moveTo>
              <a:lnTo>
                <a:pt x="871800" y="30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chemeClr val="bg1"/>
            </a:solidFill>
          </a:endParaRPr>
        </a:p>
      </dsp:txBody>
      <dsp:txXfrm>
        <a:off x="3548149" y="3671727"/>
        <a:ext cx="43590" cy="43590"/>
      </dsp:txXfrm>
    </dsp:sp>
    <dsp:sp modelId="{628E46AB-C659-4C22-83E6-D24DC78F1325}">
      <dsp:nvSpPr>
        <dsp:cNvPr id="0" name=""/>
        <dsp:cNvSpPr/>
      </dsp:nvSpPr>
      <dsp:spPr>
        <a:xfrm>
          <a:off x="3940520" y="3639706"/>
          <a:ext cx="4151306" cy="5666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Поддержка льготных категорий граждан</a:t>
          </a:r>
          <a:endParaRPr lang="ru-RU" sz="18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57118" y="3656304"/>
        <a:ext cx="4118110" cy="533489"/>
      </dsp:txXfrm>
    </dsp:sp>
    <dsp:sp modelId="{14F833F0-5371-4F07-930C-E79A95CEC095}">
      <dsp:nvSpPr>
        <dsp:cNvPr id="0" name=""/>
        <dsp:cNvSpPr/>
      </dsp:nvSpPr>
      <dsp:spPr>
        <a:xfrm rot="19849290">
          <a:off x="3145509" y="3254064"/>
          <a:ext cx="848870" cy="6014"/>
        </a:xfrm>
        <a:custGeom>
          <a:avLst/>
          <a:gdLst/>
          <a:ahLst/>
          <a:cxnLst/>
          <a:rect l="0" t="0" r="0" b="0"/>
          <a:pathLst>
            <a:path>
              <a:moveTo>
                <a:pt x="0" y="3007"/>
              </a:moveTo>
              <a:lnTo>
                <a:pt x="848870" y="30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chemeClr val="bg1"/>
            </a:solidFill>
          </a:endParaRPr>
        </a:p>
      </dsp:txBody>
      <dsp:txXfrm>
        <a:off x="3548722" y="3235849"/>
        <a:ext cx="42443" cy="42443"/>
      </dsp:txXfrm>
    </dsp:sp>
    <dsp:sp modelId="{3387B9E9-A424-413B-A404-F8DCD70744D8}">
      <dsp:nvSpPr>
        <dsp:cNvPr id="0" name=""/>
        <dsp:cNvSpPr/>
      </dsp:nvSpPr>
      <dsp:spPr>
        <a:xfrm>
          <a:off x="3940520" y="2781425"/>
          <a:ext cx="4115031" cy="5374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Памятные, торжественные, благотворительные акции</a:t>
          </a:r>
          <a:endParaRPr lang="ru-RU" sz="18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56261" y="2797166"/>
        <a:ext cx="4083549" cy="505957"/>
      </dsp:txXfrm>
    </dsp:sp>
    <dsp:sp modelId="{6648B48C-8ECE-4CE9-AD6F-5E791E24B822}">
      <dsp:nvSpPr>
        <dsp:cNvPr id="0" name=""/>
        <dsp:cNvSpPr/>
      </dsp:nvSpPr>
      <dsp:spPr>
        <a:xfrm rot="18082878">
          <a:off x="2825161" y="2794417"/>
          <a:ext cx="1561569" cy="6014"/>
        </a:xfrm>
        <a:custGeom>
          <a:avLst/>
          <a:gdLst/>
          <a:ahLst/>
          <a:cxnLst/>
          <a:rect l="0" t="0" r="0" b="0"/>
          <a:pathLst>
            <a:path>
              <a:moveTo>
                <a:pt x="0" y="3007"/>
              </a:moveTo>
              <a:lnTo>
                <a:pt x="1561569" y="30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chemeClr val="bg1"/>
            </a:solidFill>
          </a:endParaRPr>
        </a:p>
      </dsp:txBody>
      <dsp:txXfrm>
        <a:off x="3566907" y="2758385"/>
        <a:ext cx="78078" cy="78078"/>
      </dsp:txXfrm>
    </dsp:sp>
    <dsp:sp modelId="{8E07FF15-B63A-48F8-BA02-721F07901845}">
      <dsp:nvSpPr>
        <dsp:cNvPr id="0" name=""/>
        <dsp:cNvSpPr/>
      </dsp:nvSpPr>
      <dsp:spPr>
        <a:xfrm>
          <a:off x="4012525" y="1905699"/>
          <a:ext cx="4073014" cy="4503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Праздничные мероприятия </a:t>
          </a:r>
          <a:endParaRPr lang="ru-RU" sz="18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25714" y="1918888"/>
        <a:ext cx="4046636" cy="4239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E5C18C-4433-4E8B-A788-F467A292670F}">
      <dsp:nvSpPr>
        <dsp:cNvPr id="0" name=""/>
        <dsp:cNvSpPr/>
      </dsp:nvSpPr>
      <dsp:spPr>
        <a:xfrm>
          <a:off x="0" y="0"/>
          <a:ext cx="8840338" cy="368550"/>
        </a:xfrm>
        <a:prstGeom prst="roundRect">
          <a:avLst/>
        </a:prstGeom>
        <a:noFill/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4572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cap="all" dirty="0" smtClean="0">
              <a:ln w="3175" cmpd="sng"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+mj-ea"/>
              <a:cs typeface="Times New Roman" pitchFamily="18" charset="0"/>
            </a:rPr>
            <a:t>ПЕРЕДАННЫЕ ГОСУДАРСТВЕННЫЕ ПОЛНОМОЧИЯ ГОРОДА МОСКВЫ</a:t>
          </a:r>
          <a:endParaRPr lang="ru-RU" sz="1600" b="1" kern="1200" cap="all" dirty="0">
            <a:ln w="3175" cmpd="sng">
              <a:noFill/>
            </a:ln>
            <a:solidFill>
              <a:srgbClr val="FF0000"/>
            </a:solidFill>
            <a:effectLst/>
            <a:latin typeface="Times New Roman" pitchFamily="18" charset="0"/>
            <a:ea typeface="+mj-ea"/>
            <a:cs typeface="Times New Roman" pitchFamily="18" charset="0"/>
          </a:endParaRPr>
        </a:p>
      </dsp:txBody>
      <dsp:txXfrm>
        <a:off x="17991" y="17991"/>
        <a:ext cx="8804356" cy="3325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E5C18C-4433-4E8B-A788-F467A292670F}">
      <dsp:nvSpPr>
        <dsp:cNvPr id="0" name=""/>
        <dsp:cNvSpPr/>
      </dsp:nvSpPr>
      <dsp:spPr>
        <a:xfrm>
          <a:off x="0" y="370"/>
          <a:ext cx="8840338" cy="368961"/>
        </a:xfrm>
        <a:prstGeom prst="roundRect">
          <a:avLst/>
        </a:prstGeom>
        <a:noFill/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СОВМЕСТНЫЕ ПРАЗДНИЧНЫЕ МЕРОПРИЯТИЯ</a:t>
          </a:r>
          <a:endParaRPr lang="ru-RU" sz="1800" b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011" y="18381"/>
        <a:ext cx="8804316" cy="3329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18830" cy="489982"/>
          </a:xfrm>
          <a:prstGeom prst="rect">
            <a:avLst/>
          </a:prstGeom>
        </p:spPr>
        <p:txBody>
          <a:bodyPr vert="horz" lIns="90261" tIns="45129" rIns="90261" bIns="4512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5" y="0"/>
            <a:ext cx="2918830" cy="489982"/>
          </a:xfrm>
          <a:prstGeom prst="rect">
            <a:avLst/>
          </a:prstGeom>
        </p:spPr>
        <p:txBody>
          <a:bodyPr vert="horz" lIns="90261" tIns="45129" rIns="90261" bIns="45129" rtlCol="0"/>
          <a:lstStyle>
            <a:lvl1pPr algn="r">
              <a:defRPr sz="1200"/>
            </a:lvl1pPr>
          </a:lstStyle>
          <a:p>
            <a:fld id="{C0853012-04ED-4CF6-B907-8477B0878855}" type="datetimeFigureOut">
              <a:rPr lang="ru-RU" smtClean="0"/>
              <a:pPr/>
              <a:t>10.06.2022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35013"/>
            <a:ext cx="4897437" cy="3673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261" tIns="45129" rIns="90261" bIns="4512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54828"/>
            <a:ext cx="5388610" cy="4409837"/>
          </a:xfrm>
          <a:prstGeom prst="rect">
            <a:avLst/>
          </a:prstGeom>
        </p:spPr>
        <p:txBody>
          <a:bodyPr vert="horz" lIns="90261" tIns="45129" rIns="90261" bIns="45129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307958"/>
            <a:ext cx="2918830" cy="489982"/>
          </a:xfrm>
          <a:prstGeom prst="rect">
            <a:avLst/>
          </a:prstGeom>
        </p:spPr>
        <p:txBody>
          <a:bodyPr vert="horz" lIns="90261" tIns="45129" rIns="90261" bIns="4512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5" y="9307958"/>
            <a:ext cx="2918830" cy="489982"/>
          </a:xfrm>
          <a:prstGeom prst="rect">
            <a:avLst/>
          </a:prstGeom>
        </p:spPr>
        <p:txBody>
          <a:bodyPr vert="horz" lIns="90261" tIns="45129" rIns="90261" bIns="45129" rtlCol="0" anchor="b"/>
          <a:lstStyle>
            <a:lvl1pPr algn="r">
              <a:defRPr sz="1200"/>
            </a:lvl1pPr>
          </a:lstStyle>
          <a:p>
            <a:fld id="{FB536771-5DFB-4494-8F35-1C626A8BE7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768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2" y="533402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1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DDE6C-5237-4C43-94B5-195CD2225855}" type="datetimeFigureOut">
              <a:rPr lang="ru-RU" smtClean="0"/>
              <a:pPr/>
              <a:t>10.06.2022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F2482-7203-4C78-BC86-C35BDEBF5A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832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3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DDE6C-5237-4C43-94B5-195CD2225855}" type="datetimeFigureOut">
              <a:rPr lang="ru-RU" smtClean="0"/>
              <a:pPr/>
              <a:t>10.06.2022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F2482-7203-4C78-BC86-C35BDEBF5A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323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1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DDE6C-5237-4C43-94B5-195CD2225855}" type="datetimeFigureOut">
              <a:rPr lang="ru-RU" smtClean="0"/>
              <a:pPr/>
              <a:t>10.06.2022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F2482-7203-4C78-BC86-C35BDEBF5A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922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7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3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3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DDE6C-5237-4C43-94B5-195CD2225855}" type="datetimeFigureOut">
              <a:rPr lang="ru-RU" smtClean="0"/>
              <a:pPr/>
              <a:t>10.06.2022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F2482-7203-4C78-BC86-C35BDEBF5AB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3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5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10571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1" y="513299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DDE6C-5237-4C43-94B5-195CD2225855}" type="datetimeFigureOut">
              <a:rPr lang="ru-RU" smtClean="0"/>
              <a:pPr/>
              <a:t>10.06.2022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F2482-7203-4C78-BC86-C35BDEBF5A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05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3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DDE6C-5237-4C43-94B5-195CD2225855}" type="datetimeFigureOut">
              <a:rPr lang="ru-RU" smtClean="0"/>
              <a:pPr/>
              <a:t>10.06.2022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F2482-7203-4C78-BC86-C35BDEBF5AB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3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5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41223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3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4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DDE6C-5237-4C43-94B5-195CD2225855}" type="datetimeFigureOut">
              <a:rPr lang="ru-RU" smtClean="0"/>
              <a:pPr/>
              <a:t>10.06.2022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F2482-7203-4C78-BC86-C35BDEBF5A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8084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3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DDE6C-5237-4C43-94B5-195CD2225855}" type="datetimeFigureOut">
              <a:rPr lang="ru-RU" smtClean="0"/>
              <a:pPr/>
              <a:t>10.06.2022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F2482-7203-4C78-BC86-C35BDEBF5A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806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DDE6C-5237-4C43-94B5-195CD2225855}" type="datetimeFigureOut">
              <a:rPr lang="ru-RU" smtClean="0"/>
              <a:pPr/>
              <a:t>10.06.2022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F2482-7203-4C78-BC86-C35BDEBF5A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3742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4BA3D-A34E-4B89-A6E7-E62D622959B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951FE-0199-469D-8C0C-D12550FCC0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1388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1DC5-127F-4884-B832-4AF05F6070B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951FE-0199-469D-8C0C-D12550FCC0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794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3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DDE6C-5237-4C43-94B5-195CD2225855}" type="datetimeFigureOut">
              <a:rPr lang="ru-RU" smtClean="0"/>
              <a:pPr/>
              <a:t>10.06.2022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F2482-7203-4C78-BC86-C35BDEBF5A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8683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7" y="458947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A97EC-2800-4D5E-8B02-A4F305D514B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951FE-0199-469D-8C0C-D12550FCC0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4357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8047E-17E7-4352-8648-6EEFC43A322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951FE-0199-469D-8C0C-D12550FCC0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318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4965C-F46F-4B65-8B10-6247F9C9B7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951FE-0199-469D-8C0C-D12550FCC0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3353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F8C3-3F40-4D75-8430-062BE8B2730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951FE-0199-469D-8C0C-D12550FCC0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664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557C8-31F1-4E55-96D5-7FCA9C9D425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951FE-0199-469D-8C0C-D12550FCC0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439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4304E-AE92-4174-B613-2978564C1BD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951FE-0199-469D-8C0C-D12550FCC0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431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8B83F-7AD7-4769-8AEB-2EF1FA6340C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951FE-0199-469D-8C0C-D12550FCC0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509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626FE-A764-48B2-8BE9-06D4B1A3C1E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951FE-0199-469D-8C0C-D12550FCC0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4167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86CD6-354E-497E-A74B-3908663E04F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951FE-0199-469D-8C0C-D12550FCC0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234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201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4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DDE6C-5237-4C43-94B5-195CD2225855}" type="datetimeFigureOut">
              <a:rPr lang="ru-RU" smtClean="0"/>
              <a:pPr/>
              <a:t>10.06.2022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F2482-7203-4C78-BC86-C35BDEBF5A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044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3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3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DDE6C-5237-4C43-94B5-195CD2225855}" type="datetimeFigureOut">
              <a:rPr lang="ru-RU" smtClean="0"/>
              <a:pPr/>
              <a:t>10.06.2022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F2482-7203-4C78-BC86-C35BDEBF5A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762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3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3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21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6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DDE6C-5237-4C43-94B5-195CD2225855}" type="datetimeFigureOut">
              <a:rPr lang="ru-RU" smtClean="0"/>
              <a:pPr/>
              <a:t>10.06.2022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F2482-7203-4C78-BC86-C35BDEBF5A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302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DDE6C-5237-4C43-94B5-195CD2225855}" type="datetimeFigureOut">
              <a:rPr lang="ru-RU" smtClean="0"/>
              <a:pPr/>
              <a:t>10.06.2022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F2482-7203-4C78-BC86-C35BDEBF5A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075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DDE6C-5237-4C43-94B5-195CD2225855}" type="datetimeFigureOut">
              <a:rPr lang="ru-RU" smtClean="0"/>
              <a:pPr/>
              <a:t>10.06.2022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F2482-7203-4C78-BC86-C35BDEBF5A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963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1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DDE6C-5237-4C43-94B5-195CD2225855}" type="datetimeFigureOut">
              <a:rPr lang="ru-RU" smtClean="0"/>
              <a:pPr/>
              <a:t>10.06.2022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F2482-7203-4C78-BC86-C35BDEBF5A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88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1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32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DDE6C-5237-4C43-94B5-195CD2225855}" type="datetimeFigureOut">
              <a:rPr lang="ru-RU" smtClean="0"/>
              <a:pPr/>
              <a:t>10.06.2022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10"/>
            <a:ext cx="581172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F2482-7203-4C78-BC86-C35BDEBF5A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793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accent1">
                <a:lumMod val="5000"/>
                <a:lumOff val="95000"/>
              </a:schemeClr>
            </a:gs>
            <a:gs pos="74000">
              <a:srgbClr val="3EC5F7"/>
            </a:gs>
            <a:gs pos="83000">
              <a:srgbClr val="23BCF4"/>
            </a:gs>
            <a:gs pos="44000">
              <a:srgbClr val="12B6F2"/>
            </a:gs>
            <a:gs pos="100000">
              <a:srgbClr val="5ACFFA"/>
            </a:gs>
            <a:gs pos="28000">
              <a:srgbClr val="00B0F0">
                <a:alpha val="50000"/>
              </a:srgbClr>
            </a:gs>
            <a:gs pos="100000">
              <a:srgbClr val="00B0F0">
                <a:alpha val="20000"/>
                <a:lumMod val="43000"/>
                <a:lumOff val="57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7" y="3894674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3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3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50" y="617221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30DDE6C-5237-4C43-94B5-195CD2225855}" type="datetimeFigureOut">
              <a:rPr lang="ru-RU" smtClean="0"/>
              <a:pPr/>
              <a:t>10.06.2022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1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31" y="557848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0EF2482-7203-4C78-BC86-C35BDEBF5A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7460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accent1">
                <a:lumMod val="5000"/>
                <a:lumOff val="95000"/>
              </a:schemeClr>
            </a:gs>
            <a:gs pos="74000">
              <a:srgbClr val="3EC5F7"/>
            </a:gs>
            <a:gs pos="83000">
              <a:srgbClr val="23BCF4"/>
            </a:gs>
            <a:gs pos="44000">
              <a:srgbClr val="12B6F2"/>
            </a:gs>
            <a:gs pos="100000">
              <a:srgbClr val="5ACFFA"/>
            </a:gs>
            <a:gs pos="28000">
              <a:srgbClr val="00B0F0">
                <a:alpha val="50000"/>
              </a:srgbClr>
            </a:gs>
            <a:gs pos="100000">
              <a:srgbClr val="00B0F0">
                <a:alpha val="20000"/>
                <a:lumMod val="43000"/>
                <a:lumOff val="57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9A0E3-0D2A-4D87-A308-074FDD0C2C2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6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951FE-0199-469D-8C0C-D12550FCC0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030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21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20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5230272" y="260647"/>
            <a:ext cx="3913728" cy="158417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1000">
                <a:schemeClr val="bg1"/>
              </a:gs>
            </a:gsLst>
            <a:lin ang="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576" y="260648"/>
            <a:ext cx="8388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 ПЛАНАХ ПО СОВМЕСТНОЙ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РАБОТЕ СОВЕТА ДЕПУТАТОВ</a:t>
            </a:r>
          </a:p>
          <a:p>
            <a:pPr algn="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ОКРУГА ЮЖНОЕ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МЕДВЕДКОВО И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ФИЛИАЛА «ОЛИМП» ГБУ «СПОРТИВНО-ДОСУГОВЫЙ ЦЕНТР «КЕНТАВР»</a:t>
            </a:r>
          </a:p>
          <a:p>
            <a:pPr algn="ctr"/>
            <a:endParaRPr lang="ru-RU" sz="1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4" y="116632"/>
            <a:ext cx="1316544" cy="1587236"/>
          </a:xfrm>
          <a:prstGeom prst="rect">
            <a:avLst/>
          </a:prstGeom>
          <a:ln>
            <a:noFill/>
          </a:ln>
        </p:spPr>
      </p:pic>
      <p:pic>
        <p:nvPicPr>
          <p:cNvPr id="8" name="Рисунок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801" y="4581128"/>
            <a:ext cx="1789678" cy="1728577"/>
          </a:xfrm>
          <a:prstGeom prst="rect">
            <a:avLst/>
          </a:prstGeom>
          <a:noFill/>
        </p:spPr>
      </p:pic>
      <p:pic>
        <p:nvPicPr>
          <p:cNvPr id="9" name="Объект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" t="8965" r="3416" b="8853"/>
          <a:stretch/>
        </p:blipFill>
        <p:spPr>
          <a:xfrm>
            <a:off x="179512" y="1844824"/>
            <a:ext cx="6900268" cy="446488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7073763" y="4293801"/>
            <a:ext cx="19502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ФИЛИАЛ «ОЛИМП»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97499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b="13571"/>
          <a:stretch/>
        </p:blipFill>
        <p:spPr>
          <a:xfrm>
            <a:off x="3923928" y="620688"/>
            <a:ext cx="4988303" cy="324036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87665">
            <a:off x="1183236" y="1713998"/>
            <a:ext cx="2394386" cy="3347598"/>
          </a:xfrm>
          <a:prstGeom prst="rect">
            <a:avLst/>
          </a:prstGeom>
          <a:noFill/>
          <a:ln>
            <a:solidFill>
              <a:srgbClr val="66CCFF"/>
            </a:solidFill>
          </a:ln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51520" y="260648"/>
            <a:ext cx="6732240" cy="3600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 ПЛАНИРОВАНИИ СОВМЕСТНОЙ РАБОТЫ</a:t>
            </a:r>
            <a:endParaRPr lang="ru-RU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Номер слайда 3"/>
          <p:cNvSpPr txBox="1">
            <a:spLocks/>
          </p:cNvSpPr>
          <p:nvPr/>
        </p:nvSpPr>
        <p:spPr>
          <a:xfrm>
            <a:off x="8467662" y="6379690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448755">
            <a:off x="351680" y="1492441"/>
            <a:ext cx="3342753" cy="2365705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836712"/>
            <a:ext cx="2123012" cy="3001424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t="8802" b="4301"/>
          <a:stretch/>
        </p:blipFill>
        <p:spPr>
          <a:xfrm>
            <a:off x="708130" y="3838136"/>
            <a:ext cx="2759189" cy="288032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7439" y="3994338"/>
            <a:ext cx="3610537" cy="256791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9159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564904"/>
            <a:ext cx="4968552" cy="372641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468168"/>
            <a:ext cx="5056128" cy="321143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611560" y="692696"/>
            <a:ext cx="2645446" cy="100811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ВОЛОНТЕРСКОЕ </a:t>
            </a:r>
          </a:p>
          <a:p>
            <a:pPr algn="ctr"/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ДВИЖЕНИЕ</a:t>
            </a:r>
            <a:endParaRPr lang="ru-RU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3"/>
          <p:cNvSpPr txBox="1">
            <a:spLocks/>
          </p:cNvSpPr>
          <p:nvPr/>
        </p:nvSpPr>
        <p:spPr>
          <a:xfrm>
            <a:off x="8395544" y="6291318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53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95536" y="332656"/>
            <a:ext cx="2736304" cy="208823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ОТКРЫТИЕ МЕЖШКОЛЬНОГО СТАДИОНА</a:t>
            </a:r>
            <a:endParaRPr lang="ru-RU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0" b="9333"/>
          <a:stretch/>
        </p:blipFill>
        <p:spPr>
          <a:xfrm>
            <a:off x="3779912" y="836712"/>
            <a:ext cx="5077039" cy="269236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9"/>
          <a:stretch/>
        </p:blipFill>
        <p:spPr>
          <a:xfrm>
            <a:off x="539552" y="3163140"/>
            <a:ext cx="5364088" cy="344700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Номер слайда 3"/>
          <p:cNvSpPr txBox="1">
            <a:spLocks/>
          </p:cNvSpPr>
          <p:nvPr/>
        </p:nvSpPr>
        <p:spPr>
          <a:xfrm>
            <a:off x="8258350" y="6223935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48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51520" y="260648"/>
            <a:ext cx="7632848" cy="3600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МЕРОПРИЯТИЯ В РАМКАХ ПРАЗДНОВАНИЯ ДНЯ ПОБЕДЫ</a:t>
            </a:r>
            <a:endParaRPr lang="ru-RU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51"/>
          <a:stretch/>
        </p:blipFill>
        <p:spPr>
          <a:xfrm>
            <a:off x="251520" y="980728"/>
            <a:ext cx="6300192" cy="306896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51"/>
          <a:stretch/>
        </p:blipFill>
        <p:spPr>
          <a:xfrm>
            <a:off x="3203848" y="4221088"/>
            <a:ext cx="5004048" cy="220486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Номер слайда 3"/>
          <p:cNvSpPr txBox="1">
            <a:spLocks/>
          </p:cNvSpPr>
          <p:nvPr/>
        </p:nvSpPr>
        <p:spPr>
          <a:xfrm>
            <a:off x="8258350" y="6223935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3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95536" y="214603"/>
            <a:ext cx="6732240" cy="3600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ЛЕТНИЙ ЛАГЕРЬ</a:t>
            </a:r>
            <a:endParaRPr lang="ru-RU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334" y="1835106"/>
            <a:ext cx="2288852" cy="406907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32"/>
          <a:stretch/>
        </p:blipFill>
        <p:spPr>
          <a:xfrm>
            <a:off x="888600" y="943157"/>
            <a:ext cx="4090944" cy="254949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2" b="12341"/>
          <a:stretch/>
        </p:blipFill>
        <p:spPr>
          <a:xfrm>
            <a:off x="684076" y="3869641"/>
            <a:ext cx="4499992" cy="266429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Номер слайда 3"/>
          <p:cNvSpPr txBox="1">
            <a:spLocks/>
          </p:cNvSpPr>
          <p:nvPr/>
        </p:nvSpPr>
        <p:spPr>
          <a:xfrm>
            <a:off x="8258350" y="6223935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86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95536" y="214603"/>
            <a:ext cx="6732240" cy="3600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ЗАКРЫТИЕ СМЕНЫ</a:t>
            </a:r>
            <a:endParaRPr lang="ru-RU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3502" t="11329" r="9690" b="9730"/>
          <a:stretch/>
        </p:blipFill>
        <p:spPr>
          <a:xfrm>
            <a:off x="395536" y="980728"/>
            <a:ext cx="3888432" cy="532859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1345587"/>
            <a:ext cx="4559152" cy="341936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Номер слайда 3"/>
          <p:cNvSpPr txBox="1">
            <a:spLocks/>
          </p:cNvSpPr>
          <p:nvPr/>
        </p:nvSpPr>
        <p:spPr>
          <a:xfrm>
            <a:off x="8258350" y="6223935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441304" y="502009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мероприятие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«Игры нашей юности» это: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игра в вышибалы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классики, </a:t>
            </a:r>
            <a:r>
              <a:rPr lang="ru-RU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резиночки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</a:t>
            </a:r>
          </a:p>
          <a:p>
            <a:pPr algn="ctr"/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старая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забытая игра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Шандер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мандер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873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6"/>
          <a:stretch/>
        </p:blipFill>
        <p:spPr>
          <a:xfrm>
            <a:off x="251520" y="3191226"/>
            <a:ext cx="5297103" cy="313435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251520" y="260648"/>
            <a:ext cx="6732240" cy="3600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СПОРТИВНЫЕ ПЛОЩАДКИ</a:t>
            </a:r>
            <a:endParaRPr lang="ru-RU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4" t="20229" r="147"/>
          <a:stretch/>
        </p:blipFill>
        <p:spPr>
          <a:xfrm>
            <a:off x="4139952" y="696222"/>
            <a:ext cx="4153302" cy="223724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Номер слайда 3"/>
          <p:cNvSpPr txBox="1">
            <a:spLocks/>
          </p:cNvSpPr>
          <p:nvPr/>
        </p:nvSpPr>
        <p:spPr>
          <a:xfrm>
            <a:off x="8403429" y="6331135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689758"/>
            <a:ext cx="3240360" cy="22881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3660" t="40699" r="13817"/>
          <a:stretch/>
        </p:blipFill>
        <p:spPr>
          <a:xfrm>
            <a:off x="5263022" y="3789040"/>
            <a:ext cx="3426008" cy="184644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2445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40" y="4254157"/>
            <a:ext cx="2769304" cy="2076978"/>
          </a:xfrm>
          <a:prstGeom prst="rect">
            <a:avLst/>
          </a:prstGeom>
        </p:spPr>
      </p:pic>
      <p:pic>
        <p:nvPicPr>
          <p:cNvPr id="4" name="Рисунок 3" descr="C:\Users\AniksTD\Desktop\ручки-3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9" b="19839"/>
          <a:stretch/>
        </p:blipFill>
        <p:spPr bwMode="auto">
          <a:xfrm rot="20877047">
            <a:off x="415615" y="1311961"/>
            <a:ext cx="6225550" cy="32097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47536" y="80627"/>
            <a:ext cx="8375576" cy="93610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ВЗАИМОДЕЙСТВИЕ И ПЛОДОТВОРНОЕ СОТРУДНИЧЕСТВО</a:t>
            </a:r>
            <a:endParaRPr lang="ru-RU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Номер слайда 3"/>
          <p:cNvSpPr txBox="1">
            <a:spLocks/>
          </p:cNvSpPr>
          <p:nvPr/>
        </p:nvSpPr>
        <p:spPr>
          <a:xfrm>
            <a:off x="8403429" y="6331135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822928"/>
            <a:ext cx="43204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988322" y="5822928"/>
            <a:ext cx="3311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ВНИМАНИЕ 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1" name="Picture 5" descr="C:\Users\FOND\Desktop\ByGRiZ1ogX0.jpg"/>
          <p:cNvPicPr>
            <a:picLocks noChangeAspect="1" noChangeArrowheads="1"/>
          </p:cNvPicPr>
          <p:nvPr/>
        </p:nvPicPr>
        <p:blipFill rotWithShape="1">
          <a:blip r:embed="rId5"/>
          <a:srcRect t="35893"/>
          <a:stretch/>
        </p:blipFill>
        <p:spPr bwMode="auto">
          <a:xfrm>
            <a:off x="7032686" y="1468715"/>
            <a:ext cx="1623737" cy="40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12" name="Рисунок 1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244" y="1875040"/>
            <a:ext cx="1789678" cy="17285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104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3180" y="-30476"/>
            <a:ext cx="9177180" cy="980728"/>
          </a:xfrm>
          <a:prstGeom prst="rect">
            <a:avLst/>
          </a:prstGeom>
          <a:gradFill flip="none" rotWithShape="1">
            <a:gsLst>
              <a:gs pos="4000">
                <a:srgbClr val="BEE9FF"/>
              </a:gs>
              <a:gs pos="4000">
                <a:srgbClr val="66CCFF"/>
              </a:gs>
              <a:gs pos="54000">
                <a:schemeClr val="bg1"/>
              </a:gs>
            </a:gsLst>
            <a:lin ang="78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41540137"/>
              </p:ext>
            </p:extLst>
          </p:nvPr>
        </p:nvGraphicFramePr>
        <p:xfrm>
          <a:off x="-16591" y="5318"/>
          <a:ext cx="9064583" cy="6808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604448" y="6309320"/>
            <a:ext cx="432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04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0" y="28147"/>
            <a:ext cx="9144000" cy="651164"/>
          </a:xfrm>
          <a:prstGeom prst="rect">
            <a:avLst/>
          </a:prstGeom>
          <a:gradFill flip="none" rotWithShape="1">
            <a:gsLst>
              <a:gs pos="4000">
                <a:srgbClr val="BEE9FF"/>
              </a:gs>
              <a:gs pos="4000">
                <a:srgbClr val="66CCFF"/>
              </a:gs>
              <a:gs pos="54000">
                <a:sysClr val="window" lastClr="FFFFFF"/>
              </a:gs>
            </a:gsLst>
            <a:lin ang="7800000" scaled="0"/>
            <a:tileRect/>
          </a:gradFill>
          <a:ln w="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79311"/>
            <a:ext cx="3762167" cy="427936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СОВЕТА ДЕПУТАТОВ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76227" y="4729110"/>
            <a:ext cx="5544614" cy="105276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Ежеквартальное согласование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планов по досуговой, социально-воспитательной, физкультурно-оздоровительной и спортивной работе с населением по месту жительства</a:t>
            </a:r>
          </a:p>
        </p:txBody>
      </p:sp>
      <p:graphicFrame>
        <p:nvGraphicFramePr>
          <p:cNvPr id="23" name="Схема 22"/>
          <p:cNvGraphicFramePr/>
          <p:nvPr>
            <p:extLst>
              <p:ext uri="{D42A27DB-BD31-4B8C-83A1-F6EECF244321}">
                <p14:modId xmlns:p14="http://schemas.microsoft.com/office/powerpoint/2010/main" val="1489325542"/>
              </p:ext>
            </p:extLst>
          </p:nvPr>
        </p:nvGraphicFramePr>
        <p:xfrm>
          <a:off x="1" y="148662"/>
          <a:ext cx="8840338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6" name="Скругленный прямоугольник 25"/>
          <p:cNvSpPr/>
          <p:nvPr/>
        </p:nvSpPr>
        <p:spPr>
          <a:xfrm>
            <a:off x="2987824" y="1274063"/>
            <a:ext cx="5400600" cy="812546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1400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Ежегодное заслушивание информации руководителя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социально-досугового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центра, обслуживающего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население соответствующего муниципального округа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1" name="Рисунок 20"/>
          <p:cNvPicPr/>
          <p:nvPr/>
        </p:nvPicPr>
        <p:blipFill rotWithShape="1">
          <a:blip r:embed="rId7"/>
          <a:srcRect l="1401" t="24879" r="3841" b="12910"/>
          <a:stretch/>
        </p:blipFill>
        <p:spPr bwMode="auto">
          <a:xfrm>
            <a:off x="467544" y="2204823"/>
            <a:ext cx="5328592" cy="2259648"/>
          </a:xfrm>
          <a:prstGeom prst="rect">
            <a:avLst/>
          </a:prstGeom>
          <a:ln w="381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1" r="7815"/>
          <a:stretch/>
        </p:blipFill>
        <p:spPr>
          <a:xfrm>
            <a:off x="6023657" y="3004078"/>
            <a:ext cx="2808312" cy="310496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8615945" y="6309320"/>
            <a:ext cx="432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09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1865">
            <a:off x="1876850" y="768952"/>
            <a:ext cx="1881028" cy="266011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0" y="28680"/>
            <a:ext cx="9144000" cy="665797"/>
          </a:xfrm>
          <a:prstGeom prst="rect">
            <a:avLst/>
          </a:prstGeom>
          <a:gradFill flip="none" rotWithShape="1">
            <a:gsLst>
              <a:gs pos="4000">
                <a:srgbClr val="BEE9FF"/>
              </a:gs>
              <a:gs pos="4000">
                <a:srgbClr val="66CCFF"/>
              </a:gs>
              <a:gs pos="54000">
                <a:sysClr val="window" lastClr="FFFFFF"/>
              </a:gs>
            </a:gsLst>
            <a:lin ang="7800000" scaled="0"/>
            <a:tileRect/>
          </a:gradFill>
          <a:ln w="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9868"/>
            <a:ext cx="6732240" cy="360040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СОВМЕСТНЫЕ праздничные мероприятия</a:t>
            </a: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555776" y="2384884"/>
            <a:ext cx="3672408" cy="3600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8677014" y="6462638"/>
            <a:ext cx="432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"/>
          <a:stretch/>
        </p:blipFill>
        <p:spPr>
          <a:xfrm rot="21093170">
            <a:off x="201842" y="784055"/>
            <a:ext cx="1910854" cy="2660116"/>
          </a:xfrm>
          <a:prstGeom prst="rect">
            <a:avLst/>
          </a:prstGeom>
        </p:spPr>
      </p:pic>
      <p:pic>
        <p:nvPicPr>
          <p:cNvPr id="25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"/>
          <a:stretch/>
        </p:blipFill>
        <p:spPr bwMode="auto">
          <a:xfrm>
            <a:off x="5524937" y="3795970"/>
            <a:ext cx="3506431" cy="261209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9" b="15300"/>
          <a:stretch/>
        </p:blipFill>
        <p:spPr>
          <a:xfrm>
            <a:off x="41773" y="3902032"/>
            <a:ext cx="2878605" cy="267139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0"/>
          <a:stretch/>
        </p:blipFill>
        <p:spPr>
          <a:xfrm>
            <a:off x="3056040" y="3658565"/>
            <a:ext cx="2376264" cy="291486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9" name="Picture 4" descr="C:\Users\FOND\Desktop\Квартал\Фотографии\Квартал. Фото\GvR9fGsm59c.jpg"/>
          <p:cNvPicPr>
            <a:picLocks noChangeAspect="1" noChangeArrowheads="1"/>
          </p:cNvPicPr>
          <p:nvPr/>
        </p:nvPicPr>
        <p:blipFill rotWithShape="1">
          <a:blip r:embed="rId7"/>
          <a:srcRect l="14556" t="17585" r="16660" b="24918"/>
          <a:stretch/>
        </p:blipFill>
        <p:spPr bwMode="auto">
          <a:xfrm>
            <a:off x="4148507" y="647346"/>
            <a:ext cx="4682816" cy="284587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7015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30476"/>
            <a:ext cx="9144000" cy="723172"/>
          </a:xfrm>
          <a:prstGeom prst="rect">
            <a:avLst/>
          </a:prstGeom>
          <a:gradFill flip="none" rotWithShape="1">
            <a:gsLst>
              <a:gs pos="4000">
                <a:srgbClr val="BEE9FF"/>
              </a:gs>
              <a:gs pos="4000">
                <a:srgbClr val="66CCFF"/>
              </a:gs>
              <a:gs pos="54000">
                <a:sysClr val="window" lastClr="FFFFFF"/>
              </a:gs>
            </a:gsLst>
            <a:lin ang="7800000" scaled="0"/>
            <a:tileRect/>
          </a:gradFill>
          <a:ln w="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328"/>
            <a:ext cx="9144000" cy="684850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СОВМЕСТНЫЕ праздничные мероприятия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1152442" y="144955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200"/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Номер слайда 3"/>
          <p:cNvSpPr txBox="1">
            <a:spLocks/>
          </p:cNvSpPr>
          <p:nvPr/>
        </p:nvSpPr>
        <p:spPr>
          <a:xfrm>
            <a:off x="8509254" y="6349868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1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1" b="22279"/>
          <a:stretch/>
        </p:blipFill>
        <p:spPr>
          <a:xfrm>
            <a:off x="179512" y="836712"/>
            <a:ext cx="2619884" cy="295242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3" r="130"/>
          <a:stretch/>
        </p:blipFill>
        <p:spPr>
          <a:xfrm>
            <a:off x="140286" y="4149080"/>
            <a:ext cx="4150941" cy="23529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76" b="7233"/>
          <a:stretch/>
        </p:blipFill>
        <p:spPr>
          <a:xfrm>
            <a:off x="3059832" y="1252974"/>
            <a:ext cx="4633698" cy="242543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2237" y="429034"/>
            <a:ext cx="2928617" cy="1389852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6" name="Picture 4" descr="C:\Users\FOND\Desktop\Квартал\Фотографии\Квартал. Фото\GvR9fGsm59c.jp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4421534" y="3938449"/>
            <a:ext cx="4111127" cy="274610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4378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/>
          <p:cNvSpPr txBox="1">
            <a:spLocks/>
          </p:cNvSpPr>
          <p:nvPr/>
        </p:nvSpPr>
        <p:spPr>
          <a:xfrm>
            <a:off x="8258350" y="6223935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chemeClr val="tx1"/>
                </a:solidFill>
              </a:rPr>
              <a:t>7</a:t>
            </a: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764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337335635"/>
              </p:ext>
            </p:extLst>
          </p:nvPr>
        </p:nvGraphicFramePr>
        <p:xfrm>
          <a:off x="105794" y="188640"/>
          <a:ext cx="8840338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179512" y="714030"/>
            <a:ext cx="6626796" cy="312604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7824" y="3578029"/>
            <a:ext cx="6078239" cy="317629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8537" y="3382668"/>
            <a:ext cx="2529807" cy="33716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3" name="Номер слайда 3"/>
          <p:cNvSpPr txBox="1">
            <a:spLocks/>
          </p:cNvSpPr>
          <p:nvPr/>
        </p:nvSpPr>
        <p:spPr>
          <a:xfrm>
            <a:off x="8405955" y="6306565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1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24128" y="831085"/>
            <a:ext cx="3235122" cy="253993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5031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59"/>
            <a:ext cx="9144000" cy="503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0514" y="78387"/>
            <a:ext cx="6665750" cy="3600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БЛАГОТВОРИТЕЛЬНЫЕ АКЦИИ</a:t>
            </a:r>
            <a:endParaRPr lang="ru-RU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Номер слайда 3"/>
          <p:cNvSpPr txBox="1">
            <a:spLocks/>
          </p:cNvSpPr>
          <p:nvPr/>
        </p:nvSpPr>
        <p:spPr>
          <a:xfrm>
            <a:off x="8552184" y="6455848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0" t="19551" b="33200"/>
          <a:stretch/>
        </p:blipFill>
        <p:spPr>
          <a:xfrm>
            <a:off x="88838" y="602846"/>
            <a:ext cx="4018347" cy="301769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4696" t="10976" r="7253" b="10624"/>
          <a:stretch/>
        </p:blipFill>
        <p:spPr>
          <a:xfrm>
            <a:off x="4079978" y="3309627"/>
            <a:ext cx="4728458" cy="315230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8" t="3542" r="6728" b="12633"/>
          <a:stretch/>
        </p:blipFill>
        <p:spPr>
          <a:xfrm>
            <a:off x="6444207" y="787318"/>
            <a:ext cx="2626579" cy="226319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6" t="4564" r="8838" b="24444"/>
          <a:stretch/>
        </p:blipFill>
        <p:spPr>
          <a:xfrm>
            <a:off x="4267788" y="629003"/>
            <a:ext cx="2015816" cy="255106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" t="25465" r="4392" b="11471"/>
          <a:stretch/>
        </p:blipFill>
        <p:spPr>
          <a:xfrm>
            <a:off x="88838" y="4033086"/>
            <a:ext cx="3837163" cy="20162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1910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east.userapi.com/sun9-73/s/v1/if2/4mwbW6NiRqyQQ5cXTFnGzsMjIwJ4ityb1CiV-GQm0XnbBd9-zDMU8m_jNexYWtIQNrWc9C7so2DEdLHXfUh_daAI.jpg?size=1200x1600&amp;quality=95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31"/>
          <a:stretch/>
        </p:blipFill>
        <p:spPr bwMode="auto">
          <a:xfrm>
            <a:off x="231078" y="1052736"/>
            <a:ext cx="3779150" cy="388843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6789" y="5143312"/>
            <a:ext cx="3663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</a:rPr>
              <a:t>фольклорный коллектив </a:t>
            </a:r>
            <a:r>
              <a:rPr lang="ru-RU" dirty="0">
                <a:latin typeface="Times New Roman" panose="02020603050405020304" pitchFamily="18" charset="0"/>
              </a:rPr>
              <a:t>«Млада» </a:t>
            </a:r>
            <a:endParaRPr lang="ru-RU" dirty="0"/>
          </a:p>
        </p:txBody>
      </p:sp>
      <p:pic>
        <p:nvPicPr>
          <p:cNvPr id="1030" name="Picture 6" descr="https://sun9-east.userapi.com/sun9-32/s/v1/if2/7wvUdiaj5LhvffdVOoWCDd-k6-jWqUolzLhE3AGgi0mkP_g7M_mUAMoxkedQGcXnrb_XCu9pDA3vV5siPPpr2Plh.jpg?size=1200x1600&amp;quality=95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506" y="665926"/>
            <a:ext cx="2636406" cy="351520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11937"/>
          <a:stretch/>
        </p:blipFill>
        <p:spPr>
          <a:xfrm>
            <a:off x="4139952" y="2780928"/>
            <a:ext cx="3235035" cy="379850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107504" y="195522"/>
            <a:ext cx="6919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УЧАСТНИКИ ФЕСТИВАЛЯ – ВОСПИТАННИКИ «ОЛИМПА»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3"/>
          <p:cNvSpPr txBox="1">
            <a:spLocks/>
          </p:cNvSpPr>
          <p:nvPr/>
        </p:nvSpPr>
        <p:spPr>
          <a:xfrm>
            <a:off x="8514333" y="6432495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98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29555" y="207190"/>
            <a:ext cx="6732240" cy="3600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ПАМЯТНЫЕ И ТОРЖЕСТВЕННЫЕ </a:t>
            </a:r>
            <a:r>
              <a:rPr 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АКЦИИ</a:t>
            </a:r>
          </a:p>
        </p:txBody>
      </p:sp>
      <p:sp>
        <p:nvSpPr>
          <p:cNvPr id="12" name="Номер слайда 3"/>
          <p:cNvSpPr txBox="1">
            <a:spLocks/>
          </p:cNvSpPr>
          <p:nvPr/>
        </p:nvSpPr>
        <p:spPr>
          <a:xfrm>
            <a:off x="8514333" y="6432495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sun9-west.userapi.com/sun9-50/s/v1/if2/6s11t1JtDVRjsv322tx0NhZ_UWh8RFhTwmY6pAX18l6UnPUtYg-1p-X7GMnmqfkm-pSl6ZudRDcM5mTWjKc-Vy3O.jpg?size=1280x960&amp;quality=95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77" y="673626"/>
            <a:ext cx="4001337" cy="300100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west.userapi.com/sun9-45/s/v1/if2/67ysIjsYkOGpHbUyWnD80xOA80v5IX9SLgcTMZrqaDQhD3gG7OsFFEK9GrD9bRkml2ZHLLRLk5P_LMG5m2s-8QgQ.jpg?size=1280x960&amp;quality=95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73626"/>
            <a:ext cx="3929336" cy="294700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east.userapi.com/sun9-27/s/v1/if2/VqdrnEiBy6JmY4i5D5z8WseeXXA4wlOk_bo_gKLPjfP6cA5pNBsAkOiT8fA-qQhm2ry1aQ5eq9oGJIpeaJd4pyp9.jpg?size=1280x960&amp;quality=95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63" b="5807"/>
          <a:stretch/>
        </p:blipFill>
        <p:spPr bwMode="auto">
          <a:xfrm>
            <a:off x="195207" y="3787782"/>
            <a:ext cx="5541263" cy="282727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4898" y="3962964"/>
            <a:ext cx="2945687" cy="246349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8131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Оранжевый и красный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37014</TotalTime>
  <Words>196</Words>
  <Application>Microsoft Office PowerPoint</Application>
  <PresentationFormat>Экран (4:3)</PresentationFormat>
  <Paragraphs>49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Сектор</vt:lpstr>
      <vt:lpstr>Тема Office</vt:lpstr>
      <vt:lpstr>Презентация PowerPoint</vt:lpstr>
      <vt:lpstr>Презентация PowerPoint</vt:lpstr>
      <vt:lpstr>РАБОТА СОВЕТА ДЕПУТАТОВ</vt:lpstr>
      <vt:lpstr>   СОВМЕСТНЫЕ праздничные мероприятия</vt:lpstr>
      <vt:lpstr>СОВМЕСТНЫЕ праздничные мероприятия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Веремкович Любовь Владимировна</dc:creator>
  <cp:lastModifiedBy>Irina Krasnopolskaya</cp:lastModifiedBy>
  <cp:revision>1437</cp:revision>
  <cp:lastPrinted>2021-06-25T12:34:31Z</cp:lastPrinted>
  <dcterms:created xsi:type="dcterms:W3CDTF">2016-02-25T12:04:30Z</dcterms:created>
  <dcterms:modified xsi:type="dcterms:W3CDTF">2022-06-10T09:16:49Z</dcterms:modified>
</cp:coreProperties>
</file>